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50" r:id="rId3"/>
    <p:sldId id="346" r:id="rId4"/>
    <p:sldId id="351" r:id="rId5"/>
    <p:sldId id="352" r:id="rId6"/>
    <p:sldId id="298" r:id="rId7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1984CC"/>
    <a:srgbClr val="03136A"/>
    <a:srgbClr val="35759D"/>
    <a:srgbClr val="35B19D"/>
    <a:srgbClr val="000000"/>
    <a:srgbClr val="FFFF00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596" autoAdjust="0"/>
  </p:normalViewPr>
  <p:slideViewPr>
    <p:cSldViewPr>
      <p:cViewPr varScale="1">
        <p:scale>
          <a:sx n="81" d="100"/>
          <a:sy n="81" d="100"/>
        </p:scale>
        <p:origin x="1526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F76B988-C79D-4034-A7B8-036DBD72125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40B8EF4-5CFA-4433-AA39-B836B093074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tr-TR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7B5162A5-3E9F-41DE-A186-FC63425063FF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BDD509E5-B834-47E0-BDFC-0749BC810B5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6F8FF1CA-5314-444F-8DC3-39D710CF26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tr-TR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B77B2425-7916-4DA5-80B2-F0957D82B13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1D4EE54-B25E-4C43-A94D-6D95DDCAE711}" type="slidenum">
              <a:rPr lang="en-US" altLang="tr-TR"/>
              <a:pPr/>
              <a:t>‹#›</a:t>
            </a:fld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CF8AD212-E5DE-47A0-AD32-B31D890722A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40053-8E9D-409F-87D3-46CD07F34DD0}" type="slidenum">
              <a:rPr lang="en-US" altLang="tr-TR"/>
              <a:pPr/>
              <a:t>1</a:t>
            </a:fld>
            <a:endParaRPr lang="en-US" altLang="tr-TR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A86D0528-B36D-4A34-BD3A-188E498468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BE6334E6-A20B-4A0F-8932-E8134AE318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2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48375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3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258090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4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513348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98A30A1-2472-4FB8-92E0-78781145F2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54885-C69F-4A04-A6ED-14C7418C8392}" type="slidenum">
              <a:rPr lang="en-US" altLang="tr-TR"/>
              <a:pPr/>
              <a:t>5</a:t>
            </a:fld>
            <a:endParaRPr lang="en-US" altLang="tr-TR"/>
          </a:p>
        </p:txBody>
      </p:sp>
      <p:sp>
        <p:nvSpPr>
          <p:cNvPr id="112642" name="Rectangle 2">
            <a:extLst>
              <a:ext uri="{FF2B5EF4-FFF2-40B4-BE49-F238E27FC236}">
                <a16:creationId xmlns:a16="http://schemas.microsoft.com/office/drawing/2014/main" id="{FD26B21E-37A7-4782-A52F-1BFFC2DF95A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:a16="http://schemas.microsoft.com/office/drawing/2014/main" id="{5A96E949-EA3E-4BA4-88F2-610C01FFC6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28251902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2821112-E953-4344-A706-88BE8D765C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2F400E4-F00E-48D5-8DC4-2910DA3CFA8D}" type="slidenum">
              <a:rPr lang="en-US" altLang="tr-TR"/>
              <a:pPr/>
              <a:t>6</a:t>
            </a:fld>
            <a:endParaRPr lang="en-US" altLang="tr-TR"/>
          </a:p>
        </p:txBody>
      </p:sp>
      <p:sp>
        <p:nvSpPr>
          <p:cNvPr id="110594" name="Rectangle 2">
            <a:extLst>
              <a:ext uri="{FF2B5EF4-FFF2-40B4-BE49-F238E27FC236}">
                <a16:creationId xmlns:a16="http://schemas.microsoft.com/office/drawing/2014/main" id="{0D70266C-966E-40D1-AB42-437A8FA533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>
            <a:extLst>
              <a:ext uri="{FF2B5EF4-FFF2-40B4-BE49-F238E27FC236}">
                <a16:creationId xmlns:a16="http://schemas.microsoft.com/office/drawing/2014/main" id="{7E5DB2F9-EFF6-4D2B-8388-6AE5A51EF9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tr-TR"/>
          </a:p>
        </p:txBody>
      </p:sp>
    </p:spTree>
    <p:extLst>
      <p:ext uri="{BB962C8B-B14F-4D97-AF65-F5344CB8AC3E}">
        <p14:creationId xmlns:p14="http://schemas.microsoft.com/office/powerpoint/2010/main" val="1461343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5B28F50B-434F-4459-A698-86F5D9F84D2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990600"/>
            <a:ext cx="7772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başlık stilini düzenlemek için tıklayın</a:t>
            </a:r>
            <a:endParaRPr lang="en-US" altLang="tr-TR" noProof="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191E9F-C498-4E1F-8018-EC8B3158F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990600" y="1676400"/>
            <a:ext cx="7772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tr-TR" altLang="tr-TR" noProof="0"/>
              <a:t>Asıl alt başlık stilini düzenlemek için tıklayın</a:t>
            </a:r>
            <a:endParaRPr lang="en-US" altLang="tr-TR" noProof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61CF2EC-7524-4373-B066-3361DC2FA7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FAB8FA0-3678-42E7-8C7C-1E6526BCD3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704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AA5400D-469A-4F30-9B5E-AB45159171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477000" y="1752600"/>
            <a:ext cx="1828800" cy="47244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B627B3B9-E784-4F45-A460-C6A44ADF41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90600" y="1752600"/>
            <a:ext cx="5334000" cy="4724400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777125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0253C01-E750-4584-A138-99CF5A95C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6F0E750-E5F5-4DD4-A2DF-2A29002593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281380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990AC1-6FE6-42C6-A24D-CBB729A1A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74B841E-8837-427B-A068-EF57231657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6235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5DE2249-E8B7-45D4-970C-DBB567B3B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1392D5-61BB-4C69-A520-A018D22A8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91B0A13B-610D-4869-906B-EAD5A9CF2F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0" y="2606675"/>
            <a:ext cx="3581400" cy="3870325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953143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946536-77CF-459F-95EC-D19915D6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DE20552-0095-432F-A454-C15DD75D86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7D08B924-DAEB-4748-8E7D-A6B82F42F6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1E66AB97-A1B3-4D3A-9AB0-6D340D26A4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314C1940-68E3-4863-9AEE-DB67E19B36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</p:spTree>
    <p:extLst>
      <p:ext uri="{BB962C8B-B14F-4D97-AF65-F5344CB8AC3E}">
        <p14:creationId xmlns:p14="http://schemas.microsoft.com/office/powerpoint/2010/main" val="340065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480AC6-32C7-45C9-B61E-F57EB904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4065279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595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0575686-626F-4032-9AD9-E3E027484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F88F084-45F7-447A-9262-B373762C4B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5C120AD5-D045-480A-97EB-3BBD46881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695689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DE4E87A-9C16-4142-92A2-F16DEF768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07E56E42-F7E7-4AFD-87B6-8066E76286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E2938E6F-83F1-4B64-9F46-220E7DB290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</p:spTree>
    <p:extLst>
      <p:ext uri="{BB962C8B-B14F-4D97-AF65-F5344CB8AC3E}">
        <p14:creationId xmlns:p14="http://schemas.microsoft.com/office/powerpoint/2010/main" val="15583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8EB88AF6-19F9-4670-9246-7B74AC6798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752600"/>
            <a:ext cx="7315200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stilini düzenlemek için tıklayın</a:t>
            </a:r>
            <a:endParaRPr lang="en-US" altLang="tr-TR"/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98D3471-DA83-4A7C-8A9A-B96FA7D7D4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606675"/>
            <a:ext cx="7315200" cy="387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tıklayın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  <a:endParaRPr lang="en-US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hlink"/>
          </a:solidFill>
          <a:latin typeface="Microsoft Sans Serif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4CC26A26-8700-4AA9-B4AC-DB454A76647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6453336"/>
            <a:ext cx="7772400" cy="685800"/>
          </a:xfrm>
        </p:spPr>
        <p:txBody>
          <a:bodyPr/>
          <a:lstStyle/>
          <a:p>
            <a:r>
              <a:rPr lang="tr-TR" altLang="tr-TR" sz="2000" dirty="0"/>
              <a:t>Makine ve Tasarım Teknolojisi Alanı</a:t>
            </a:r>
            <a:endParaRPr lang="en-US" altLang="tr-TR" sz="2000" dirty="0"/>
          </a:p>
          <a:p>
            <a:endParaRPr lang="en-US" altLang="tr-TR" dirty="0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9E533F7C-A1DB-43BB-901C-BD0BB28032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14028" y="2171149"/>
            <a:ext cx="8748464" cy="17108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 MONTAJLARA HAREKET VERME</a:t>
            </a:r>
            <a:b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3.2.1. Motion Link (Montaj İlişkilerini Bağlama)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A6D6C2F-E1CF-C5B6-498F-2186C8BFCB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53336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000"/>
              <a:t>Makine ve Tasarım Teknolojisi Alanı</a:t>
            </a:r>
            <a:endParaRPr lang="en-US" altLang="tr-TR" sz="2000"/>
          </a:p>
          <a:p>
            <a:endParaRPr lang="en-US" altLang="tr-T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10EB5-EFB0-05A4-1094-92D77A13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574355"/>
            <a:ext cx="8153400" cy="65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hlink"/>
                </a:solidFill>
                <a:latin typeface="Microsoft Sans Serif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altLang="tr-TR" dirty="0">
                <a:solidFill>
                  <a:srgbClr val="FF00FF"/>
                </a:solidFill>
              </a:rPr>
              <a:t>KATILARIN MONTAJI</a:t>
            </a:r>
            <a:endParaRPr lang="en-US" alt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AE166F7-E84F-E45A-1756-60ECA6484E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00" y="4810273"/>
            <a:ext cx="1787637" cy="1889616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F7F7703E-13F1-08D6-9CED-244DB7E7AF46}"/>
              </a:ext>
            </a:extLst>
          </p:cNvPr>
          <p:cNvSpPr txBox="1"/>
          <p:nvPr/>
        </p:nvSpPr>
        <p:spPr>
          <a:xfrm>
            <a:off x="-306310" y="4509120"/>
            <a:ext cx="4604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6.Hafta</a:t>
            </a:r>
            <a:endParaRPr lang="tr-TR" dirty="0"/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1B35B0C4-4BC7-3047-8937-FABE36920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15334"/>
            <a:ext cx="1572432" cy="151346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373534" y="2921168"/>
            <a:ext cx="86587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3.2. MONTAJLARA HAREKET VERME</a:t>
            </a:r>
            <a:r>
              <a:rPr lang="tr-TR" sz="1400" dirty="0"/>
              <a:t>	</a:t>
            </a:r>
          </a:p>
          <a:p>
            <a:pPr algn="l"/>
            <a:r>
              <a:rPr lang="tr-TR" sz="1400" dirty="0"/>
              <a:t>	Montaj ilişkileri verildiğinde parçalar kendi başına istenen hareketleri yapar (</a:t>
            </a:r>
            <a:r>
              <a:rPr lang="tr-TR" sz="1400" dirty="0" err="1"/>
              <a:t>Rigid</a:t>
            </a:r>
            <a:r>
              <a:rPr lang="tr-TR" sz="1400" dirty="0"/>
              <a:t> komutu hariç). </a:t>
            </a:r>
          </a:p>
          <a:p>
            <a:pPr algn="l"/>
            <a:r>
              <a:rPr lang="tr-TR" sz="1400" dirty="0"/>
              <a:t>Fakat montajlarda istenen genelde parçaların birbirlerine göre hareket etmesidir. Motion Link komutu, </a:t>
            </a:r>
          </a:p>
          <a:p>
            <a:pPr algn="l"/>
            <a:r>
              <a:rPr lang="tr-TR" sz="1400" dirty="0"/>
              <a:t>montaj parçalarının birbirlerine göre hareket etmelerini sağlar.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18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472383" y="1556792"/>
            <a:ext cx="8658708" cy="2739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800" b="1" u="sng" dirty="0"/>
              <a:t>3.2.1. Motion Link (</a:t>
            </a:r>
            <a:r>
              <a:rPr lang="en-US" sz="1800" b="1" u="sng" dirty="0" err="1"/>
              <a:t>Montaj</a:t>
            </a:r>
            <a:r>
              <a:rPr lang="en-US" sz="1800" b="1" u="sng" dirty="0"/>
              <a:t> </a:t>
            </a:r>
            <a:r>
              <a:rPr lang="en-US" sz="1800" b="1" u="sng" dirty="0" err="1"/>
              <a:t>İlişkilerini</a:t>
            </a:r>
            <a:r>
              <a:rPr lang="en-US" sz="1800" b="1" u="sng" dirty="0"/>
              <a:t> </a:t>
            </a:r>
            <a:r>
              <a:rPr lang="en-US" sz="1800" b="1" u="sng" dirty="0" err="1"/>
              <a:t>Bağlama</a:t>
            </a:r>
            <a:r>
              <a:rPr lang="en-US" sz="1800" b="1" u="sng" dirty="0"/>
              <a:t>)</a:t>
            </a:r>
            <a:r>
              <a:rPr lang="tr-TR" sz="1400" dirty="0"/>
              <a:t>	</a:t>
            </a:r>
          </a:p>
          <a:p>
            <a:pPr algn="l"/>
            <a:endParaRPr lang="tr-TR" sz="1400" dirty="0"/>
          </a:p>
          <a:p>
            <a:pPr algn="l"/>
            <a:r>
              <a:rPr lang="tr-TR" sz="1400" dirty="0"/>
              <a:t>Simgesi	:</a:t>
            </a:r>
          </a:p>
          <a:p>
            <a:pPr algn="l"/>
            <a:r>
              <a:rPr lang="tr-TR" sz="1400" dirty="0"/>
              <a:t>Konumu	: DESING&gt;ASSAMBLE&gt;Motion Link</a:t>
            </a:r>
          </a:p>
          <a:p>
            <a:pPr algn="l"/>
            <a:r>
              <a:rPr lang="tr-TR" sz="1400" dirty="0"/>
              <a:t>Klavye Kısa yolu:</a:t>
            </a:r>
          </a:p>
          <a:p>
            <a:pPr algn="l"/>
            <a:r>
              <a:rPr lang="tr-TR" sz="1400" dirty="0"/>
              <a:t>	</a:t>
            </a:r>
          </a:p>
          <a:p>
            <a:pPr algn="l"/>
            <a:r>
              <a:rPr lang="tr-TR" sz="1400" dirty="0"/>
              <a:t>	İki montaj ilişkisinin birlikte hareket etmesi sağlayan komuttur. Komut farenin sol tuşuna bir kez basılarak seçildikten sonra Motion Link diyalog kutusu gelecektir. </a:t>
            </a:r>
            <a:r>
              <a:rPr lang="tr-TR" sz="1400" dirty="0" err="1"/>
              <a:t>Joints</a:t>
            </a:r>
            <a:r>
              <a:rPr lang="tr-TR" sz="1400" dirty="0"/>
              <a:t> bölümünde bulunan Select butonu </a:t>
            </a:r>
          </a:p>
          <a:p>
            <a:pPr algn="l"/>
            <a:r>
              <a:rPr lang="tr-TR" sz="1400" dirty="0"/>
              <a:t>yardımı ile birlikte hareket etmeleri istenen iki </a:t>
            </a:r>
            <a:r>
              <a:rPr lang="tr-TR" sz="1400" dirty="0" err="1"/>
              <a:t>Joint</a:t>
            </a:r>
            <a:r>
              <a:rPr lang="tr-TR" sz="1400" dirty="0"/>
              <a:t> (Montaj İlişkisi) seçilir.</a:t>
            </a:r>
          </a:p>
          <a:p>
            <a:pPr algn="l"/>
            <a:r>
              <a:rPr lang="tr-TR" sz="1400" dirty="0"/>
              <a:t>Seçim yapılan montaj ilişkilerinin türüne göre </a:t>
            </a:r>
            <a:r>
              <a:rPr lang="tr-TR" sz="1400" dirty="0" err="1"/>
              <a:t>Distance</a:t>
            </a:r>
            <a:r>
              <a:rPr lang="tr-TR" sz="1400" dirty="0"/>
              <a:t> (Kayma) ya da </a:t>
            </a:r>
            <a:r>
              <a:rPr lang="tr-TR" sz="1400" dirty="0" err="1"/>
              <a:t>Angle</a:t>
            </a:r>
            <a:r>
              <a:rPr lang="tr-TR" sz="1400" dirty="0"/>
              <a:t> (Dönme) parametrelerinin girilebileceği kutucuklar gelecektir. Belirlenen parametreler doğrultusunda parçalar birlikte hareket </a:t>
            </a:r>
          </a:p>
          <a:p>
            <a:pPr algn="l"/>
            <a:r>
              <a:rPr lang="tr-TR" sz="1400" dirty="0"/>
              <a:t>ederler. </a:t>
            </a:r>
            <a:endParaRPr lang="tr-TR" sz="1400" b="1" u="sng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17EF78FF-F978-89B6-50E0-806ED1142B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519" t="33201" r="45527" b="61899"/>
          <a:stretch/>
        </p:blipFill>
        <p:spPr>
          <a:xfrm>
            <a:off x="1547664" y="1916832"/>
            <a:ext cx="385757" cy="36004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53AE631-0295-94E5-4BAC-285F7D1A078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9763" t="52800" r="18501" b="13601"/>
          <a:stretch/>
        </p:blipFill>
        <p:spPr>
          <a:xfrm>
            <a:off x="2290620" y="4296003"/>
            <a:ext cx="4824536" cy="218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71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242646" y="4208719"/>
            <a:ext cx="86587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400" dirty="0"/>
              <a:t>Görselde </a:t>
            </a:r>
            <a:r>
              <a:rPr lang="en-US" sz="1400" dirty="0" err="1"/>
              <a:t>görülen</a:t>
            </a:r>
            <a:r>
              <a:rPr lang="en-US" sz="1400" dirty="0"/>
              <a:t> </a:t>
            </a:r>
            <a:r>
              <a:rPr lang="en-US" sz="1400" dirty="0" err="1"/>
              <a:t>sistemde</a:t>
            </a:r>
            <a:r>
              <a:rPr lang="en-US" sz="1400" dirty="0"/>
              <a:t> </a:t>
            </a:r>
            <a:r>
              <a:rPr lang="en-US" sz="1400" dirty="0" err="1"/>
              <a:t>dönme</a:t>
            </a:r>
            <a:r>
              <a:rPr lang="en-US" sz="1400" dirty="0"/>
              <a:t> </a:t>
            </a:r>
            <a:r>
              <a:rPr lang="en-US" sz="1400" dirty="0" err="1"/>
              <a:t>ilişkisi</a:t>
            </a:r>
            <a:r>
              <a:rPr lang="en-US" sz="1400" dirty="0"/>
              <a:t> </a:t>
            </a:r>
            <a:r>
              <a:rPr lang="en-US" sz="1400" dirty="0" err="1"/>
              <a:t>verilmiş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teker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</a:t>
            </a:r>
            <a:r>
              <a:rPr lang="en-US" sz="1400" dirty="0" err="1"/>
              <a:t>kayma</a:t>
            </a:r>
            <a:r>
              <a:rPr lang="en-US" sz="1400" dirty="0"/>
              <a:t> </a:t>
            </a:r>
            <a:r>
              <a:rPr lang="en-US" sz="1400" dirty="0" err="1"/>
              <a:t>hareketi</a:t>
            </a:r>
            <a:r>
              <a:rPr lang="en-US" sz="1400" dirty="0"/>
              <a:t> </a:t>
            </a:r>
            <a:r>
              <a:rPr lang="en-US" sz="1400" dirty="0" err="1"/>
              <a:t>yapan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blok</a:t>
            </a:r>
            <a:r>
              <a:rPr lang="en-US" sz="1400" dirty="0"/>
              <a:t> </a:t>
            </a:r>
            <a:r>
              <a:rPr lang="en-US" sz="1400" dirty="0" err="1"/>
              <a:t>görülmektedir</a:t>
            </a:r>
            <a:r>
              <a:rPr lang="en-US" sz="1400" dirty="0"/>
              <a:t>. </a:t>
            </a:r>
            <a:r>
              <a:rPr lang="en-US" sz="1400" b="1" u="sng" dirty="0"/>
              <a:t>Bu </a:t>
            </a:r>
            <a:r>
              <a:rPr lang="en-US" sz="1400" b="1" u="sng" dirty="0" err="1"/>
              <a:t>iki</a:t>
            </a:r>
            <a:r>
              <a:rPr lang="en-US" sz="1400" b="1" u="sng" dirty="0"/>
              <a:t> </a:t>
            </a:r>
            <a:r>
              <a:rPr lang="en-US" sz="1400" b="1" u="sng" dirty="0" err="1"/>
              <a:t>montaj</a:t>
            </a:r>
            <a:r>
              <a:rPr lang="en-US" sz="1400" b="1" u="sng" dirty="0"/>
              <a:t> </a:t>
            </a:r>
            <a:r>
              <a:rPr lang="en-US" sz="1400" b="1" u="sng" dirty="0" err="1"/>
              <a:t>ilişkisinin</a:t>
            </a:r>
            <a:r>
              <a:rPr lang="en-US" sz="1400" b="1" u="sng" dirty="0"/>
              <a:t> </a:t>
            </a:r>
            <a:r>
              <a:rPr lang="en-US" sz="1400" b="1" u="sng" dirty="0" err="1"/>
              <a:t>birlikte</a:t>
            </a:r>
            <a:r>
              <a:rPr lang="en-US" sz="1400" b="1" u="sng" dirty="0"/>
              <a:t> </a:t>
            </a:r>
            <a:r>
              <a:rPr lang="en-US" sz="1400" b="1" u="sng" dirty="0" err="1"/>
              <a:t>hareket</a:t>
            </a:r>
            <a:r>
              <a:rPr lang="en-US" sz="1400" b="1" u="sng" dirty="0"/>
              <a:t> </a:t>
            </a:r>
            <a:r>
              <a:rPr lang="en-US" sz="1400" b="1" u="sng" dirty="0" err="1"/>
              <a:t>etmesi</a:t>
            </a:r>
            <a:r>
              <a:rPr lang="en-US" sz="1400" b="1" u="sng" dirty="0"/>
              <a:t> </a:t>
            </a:r>
            <a:r>
              <a:rPr lang="en-US" sz="1400" b="1" u="sng" dirty="0" err="1"/>
              <a:t>için</a:t>
            </a:r>
            <a:r>
              <a:rPr lang="en-US" sz="1400" b="1" u="sng" dirty="0"/>
              <a:t> </a:t>
            </a:r>
            <a:r>
              <a:rPr lang="en-US" sz="1400" b="1" u="sng" dirty="0" err="1"/>
              <a:t>işlem</a:t>
            </a:r>
            <a:r>
              <a:rPr lang="en-US" sz="1400" b="1" u="sng" dirty="0"/>
              <a:t> </a:t>
            </a:r>
            <a:r>
              <a:rPr lang="en-US" sz="1400" b="1" u="sng" dirty="0" err="1"/>
              <a:t>basamakları</a:t>
            </a:r>
            <a:r>
              <a:rPr lang="en-US" sz="1400" b="1" u="sng" dirty="0"/>
              <a:t> </a:t>
            </a:r>
            <a:r>
              <a:rPr lang="en-US" sz="1400" b="1" u="sng" dirty="0" err="1"/>
              <a:t>şu</a:t>
            </a:r>
            <a:r>
              <a:rPr lang="en-US" sz="1400" b="1" u="sng" dirty="0"/>
              <a:t> </a:t>
            </a:r>
            <a:r>
              <a:rPr lang="en-US" sz="1400" b="1" u="sng" dirty="0" err="1"/>
              <a:t>şekildedir</a:t>
            </a:r>
            <a:r>
              <a:rPr lang="en-US" sz="1400" b="1" u="sng" dirty="0"/>
              <a:t>:</a:t>
            </a:r>
          </a:p>
          <a:p>
            <a:pPr marL="447675" indent="-174625" algn="l"/>
            <a:r>
              <a:rPr lang="en-US" sz="1400" dirty="0"/>
              <a:t>1) Motion Link </a:t>
            </a:r>
            <a:r>
              <a:rPr lang="en-US" sz="1400" dirty="0" err="1"/>
              <a:t>komutuna</a:t>
            </a:r>
            <a:r>
              <a:rPr lang="en-US" sz="1400" dirty="0"/>
              <a:t> </a:t>
            </a:r>
            <a:r>
              <a:rPr lang="en-US" sz="1400" dirty="0" err="1"/>
              <a:t>girilir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Select </a:t>
            </a:r>
            <a:r>
              <a:rPr lang="en-US" sz="1400" dirty="0" err="1"/>
              <a:t>butonu</a:t>
            </a:r>
            <a:r>
              <a:rPr lang="en-US" sz="1400" dirty="0"/>
              <a:t> </a:t>
            </a:r>
            <a:r>
              <a:rPr lang="en-US" sz="1400" dirty="0" err="1"/>
              <a:t>yardımı</a:t>
            </a:r>
            <a:r>
              <a:rPr lang="en-US" sz="1400" dirty="0"/>
              <a:t> </a:t>
            </a:r>
            <a:r>
              <a:rPr lang="en-US" sz="1400" dirty="0" err="1"/>
              <a:t>ile</a:t>
            </a:r>
            <a:r>
              <a:rPr lang="en-US" sz="1400" dirty="0"/>
              <a:t> Revolve (</a:t>
            </a:r>
            <a:r>
              <a:rPr lang="en-US" sz="1400" dirty="0" err="1"/>
              <a:t>Dönme</a:t>
            </a:r>
            <a:r>
              <a:rPr lang="en-US" sz="1400" dirty="0"/>
              <a:t>) </a:t>
            </a:r>
            <a:r>
              <a:rPr lang="en-US" sz="1400" dirty="0" err="1"/>
              <a:t>ve</a:t>
            </a:r>
            <a:r>
              <a:rPr lang="en-US" sz="1400" dirty="0"/>
              <a:t> Slide (</a:t>
            </a:r>
            <a:r>
              <a:rPr lang="en-US" sz="1400" dirty="0" err="1"/>
              <a:t>Kayma</a:t>
            </a:r>
            <a:r>
              <a:rPr lang="en-US" sz="1400" dirty="0"/>
              <a:t>)</a:t>
            </a:r>
            <a:r>
              <a:rPr lang="tr-TR" sz="1400" dirty="0"/>
              <a:t> m</a:t>
            </a:r>
            <a:r>
              <a:rPr lang="en-US" sz="1400" dirty="0" err="1"/>
              <a:t>ontaj</a:t>
            </a:r>
            <a:r>
              <a:rPr lang="en-US" sz="1400" dirty="0"/>
              <a:t> </a:t>
            </a:r>
            <a:r>
              <a:rPr lang="en-US" sz="1400" dirty="0" err="1"/>
              <a:t>ilişkileri</a:t>
            </a:r>
            <a:r>
              <a:rPr lang="en-US" sz="1400" dirty="0"/>
              <a:t> </a:t>
            </a:r>
            <a:r>
              <a:rPr lang="en-US" sz="1400" dirty="0" err="1"/>
              <a:t>seçilir</a:t>
            </a:r>
            <a:r>
              <a:rPr lang="en-US" sz="1400" dirty="0"/>
              <a:t>. </a:t>
            </a:r>
          </a:p>
          <a:p>
            <a:pPr marL="447675" indent="-174625" algn="l"/>
            <a:r>
              <a:rPr lang="en-US" sz="1400" dirty="0"/>
              <a:t>2) </a:t>
            </a:r>
            <a:r>
              <a:rPr lang="en-US" sz="1400" dirty="0" err="1"/>
              <a:t>Dönme</a:t>
            </a:r>
            <a:r>
              <a:rPr lang="en-US" sz="1400" dirty="0"/>
              <a:t> </a:t>
            </a:r>
            <a:r>
              <a:rPr lang="en-US" sz="1400" dirty="0" err="1"/>
              <a:t>hareketi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Angle </a:t>
            </a:r>
            <a:r>
              <a:rPr lang="en-US" sz="1400" dirty="0" err="1"/>
              <a:t>bölümüne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açı</a:t>
            </a:r>
            <a:r>
              <a:rPr lang="en-US" sz="1400" dirty="0"/>
              <a:t> </a:t>
            </a:r>
            <a:r>
              <a:rPr lang="en-US" sz="1400" dirty="0" err="1"/>
              <a:t>değeri</a:t>
            </a:r>
            <a:r>
              <a:rPr lang="en-US" sz="1400" dirty="0"/>
              <a:t> </a:t>
            </a:r>
            <a:r>
              <a:rPr lang="en-US" sz="1400" dirty="0" err="1"/>
              <a:t>ve</a:t>
            </a:r>
            <a:r>
              <a:rPr lang="en-US" sz="1400" dirty="0"/>
              <a:t> </a:t>
            </a:r>
            <a:r>
              <a:rPr lang="en-US" sz="1400" dirty="0" err="1"/>
              <a:t>kayma</a:t>
            </a:r>
            <a:r>
              <a:rPr lang="en-US" sz="1400" dirty="0"/>
              <a:t> </a:t>
            </a:r>
            <a:r>
              <a:rPr lang="en-US" sz="1400" dirty="0" err="1"/>
              <a:t>hareketi</a:t>
            </a:r>
            <a:r>
              <a:rPr lang="en-US" sz="1400" dirty="0"/>
              <a:t> </a:t>
            </a:r>
            <a:r>
              <a:rPr lang="en-US" sz="1400" dirty="0" err="1"/>
              <a:t>için</a:t>
            </a:r>
            <a:r>
              <a:rPr lang="en-US" sz="1400" dirty="0"/>
              <a:t> Distance </a:t>
            </a:r>
            <a:r>
              <a:rPr lang="en-US" sz="1400" dirty="0" err="1"/>
              <a:t>bölümüne</a:t>
            </a:r>
            <a:r>
              <a:rPr lang="en-US" sz="1400" dirty="0"/>
              <a:t> </a:t>
            </a:r>
            <a:r>
              <a:rPr lang="en-US" sz="1400" dirty="0" err="1"/>
              <a:t>bir</a:t>
            </a:r>
            <a:r>
              <a:rPr lang="en-US" sz="1400" dirty="0"/>
              <a:t> </a:t>
            </a:r>
            <a:r>
              <a:rPr lang="en-US" sz="1400" dirty="0" err="1"/>
              <a:t>mesafe</a:t>
            </a:r>
            <a:r>
              <a:rPr lang="en-US" sz="1400" dirty="0"/>
              <a:t> </a:t>
            </a:r>
            <a:r>
              <a:rPr lang="en-US" sz="1400" dirty="0" err="1"/>
              <a:t>girilir</a:t>
            </a:r>
            <a:r>
              <a:rPr lang="en-US" sz="1400" dirty="0"/>
              <a:t>. </a:t>
            </a:r>
          </a:p>
          <a:p>
            <a:pPr marL="447675" indent="-174625" algn="l"/>
            <a:r>
              <a:rPr lang="en-US" sz="1400" dirty="0"/>
              <a:t>3) Reverse </a:t>
            </a:r>
            <a:r>
              <a:rPr lang="en-US" sz="1400" dirty="0" err="1"/>
              <a:t>bölümü</a:t>
            </a:r>
            <a:r>
              <a:rPr lang="en-US" sz="1400" dirty="0"/>
              <a:t> </a:t>
            </a:r>
            <a:r>
              <a:rPr lang="en-US" sz="1400" dirty="0" err="1"/>
              <a:t>işaretlenecek</a:t>
            </a:r>
            <a:r>
              <a:rPr lang="en-US" sz="1400" dirty="0"/>
              <a:t> </a:t>
            </a:r>
            <a:r>
              <a:rPr lang="en-US" sz="1400" dirty="0" err="1"/>
              <a:t>olursa</a:t>
            </a:r>
            <a:r>
              <a:rPr lang="en-US" sz="1400" dirty="0"/>
              <a:t> </a:t>
            </a:r>
            <a:r>
              <a:rPr lang="en-US" sz="1400" dirty="0" err="1"/>
              <a:t>parçalar</a:t>
            </a:r>
            <a:r>
              <a:rPr lang="en-US" sz="1400" dirty="0"/>
              <a:t> </a:t>
            </a:r>
            <a:r>
              <a:rPr lang="en-US" sz="1400" dirty="0" err="1"/>
              <a:t>birbirine</a:t>
            </a:r>
            <a:r>
              <a:rPr lang="en-US" sz="1400" dirty="0"/>
              <a:t> </a:t>
            </a:r>
            <a:r>
              <a:rPr lang="en-US" sz="1400" dirty="0" err="1"/>
              <a:t>göre</a:t>
            </a:r>
            <a:r>
              <a:rPr lang="en-US" sz="1400" dirty="0"/>
              <a:t> </a:t>
            </a:r>
            <a:r>
              <a:rPr lang="en-US" sz="1400" dirty="0" err="1"/>
              <a:t>ters</a:t>
            </a:r>
            <a:r>
              <a:rPr lang="en-US" sz="1400" dirty="0"/>
              <a:t> </a:t>
            </a:r>
            <a:r>
              <a:rPr lang="en-US" sz="1400" dirty="0" err="1"/>
              <a:t>hareket</a:t>
            </a:r>
            <a:r>
              <a:rPr lang="en-US" sz="1400" dirty="0"/>
              <a:t> </a:t>
            </a:r>
            <a:r>
              <a:rPr lang="en-US" sz="1400" dirty="0" err="1"/>
              <a:t>edecektir</a:t>
            </a:r>
            <a:r>
              <a:rPr lang="en-US" sz="1400" dirty="0"/>
              <a:t>. </a:t>
            </a:r>
          </a:p>
          <a:p>
            <a:pPr marL="447675" indent="-174625" algn="l"/>
            <a:r>
              <a:rPr lang="en-US" sz="1400" dirty="0"/>
              <a:t>4) Animate </a:t>
            </a:r>
            <a:r>
              <a:rPr lang="en-US" sz="1400" dirty="0" err="1"/>
              <a:t>butonu</a:t>
            </a:r>
            <a:r>
              <a:rPr lang="en-US" sz="1400" dirty="0"/>
              <a:t> </a:t>
            </a:r>
            <a:r>
              <a:rPr lang="en-US" sz="1400" dirty="0" err="1"/>
              <a:t>yardımıyla</a:t>
            </a:r>
            <a:r>
              <a:rPr lang="en-US" sz="1400" dirty="0"/>
              <a:t> </a:t>
            </a:r>
            <a:r>
              <a:rPr lang="en-US" sz="1400" dirty="0" err="1"/>
              <a:t>oluşan</a:t>
            </a:r>
            <a:r>
              <a:rPr lang="en-US" sz="1400" dirty="0"/>
              <a:t> </a:t>
            </a:r>
            <a:r>
              <a:rPr lang="en-US" sz="1400" dirty="0" err="1"/>
              <a:t>montaj</a:t>
            </a:r>
            <a:r>
              <a:rPr lang="en-US" sz="1400" dirty="0"/>
              <a:t> </a:t>
            </a:r>
            <a:r>
              <a:rPr lang="en-US" sz="1400" dirty="0" err="1"/>
              <a:t>ilişkisinin</a:t>
            </a:r>
            <a:r>
              <a:rPr lang="en-US" sz="1400" dirty="0"/>
              <a:t> </a:t>
            </a:r>
            <a:r>
              <a:rPr lang="en-US" sz="1400" dirty="0" err="1"/>
              <a:t>ön</a:t>
            </a:r>
            <a:r>
              <a:rPr lang="en-US" sz="1400" dirty="0"/>
              <a:t> </a:t>
            </a:r>
            <a:r>
              <a:rPr lang="en-US" sz="1400" dirty="0" err="1"/>
              <a:t>animasyon</a:t>
            </a:r>
            <a:r>
              <a:rPr lang="en-US" sz="1400" dirty="0"/>
              <a:t> </a:t>
            </a:r>
            <a:r>
              <a:rPr lang="en-US" sz="1400" dirty="0" err="1"/>
              <a:t>izlenir</a:t>
            </a:r>
            <a:r>
              <a:rPr lang="en-US" sz="1400" dirty="0"/>
              <a:t>. </a:t>
            </a:r>
          </a:p>
          <a:p>
            <a:pPr marL="447675" indent="-174625" algn="l"/>
            <a:r>
              <a:rPr lang="en-US" sz="1400" dirty="0" err="1"/>
              <a:t>Sonuç</a:t>
            </a:r>
            <a:r>
              <a:rPr lang="en-US" sz="1400" dirty="0"/>
              <a:t> </a:t>
            </a:r>
            <a:r>
              <a:rPr lang="en-US" sz="1400" dirty="0" err="1"/>
              <a:t>olarak</a:t>
            </a:r>
            <a:r>
              <a:rPr lang="en-US" sz="1400" dirty="0"/>
              <a:t> </a:t>
            </a:r>
            <a:r>
              <a:rPr lang="en-US" sz="1400" dirty="0" err="1"/>
              <a:t>tekerlek</a:t>
            </a:r>
            <a:r>
              <a:rPr lang="en-US" sz="1400" dirty="0"/>
              <a:t> 360 </a:t>
            </a:r>
            <a:r>
              <a:rPr lang="en-US" sz="1400" dirty="0" err="1"/>
              <a:t>derecelik</a:t>
            </a:r>
            <a:r>
              <a:rPr lang="en-US" sz="1400" dirty="0"/>
              <a:t> </a:t>
            </a:r>
            <a:r>
              <a:rPr lang="en-US" sz="1400" dirty="0" err="1"/>
              <a:t>dönme</a:t>
            </a:r>
            <a:r>
              <a:rPr lang="en-US" sz="1400" dirty="0"/>
              <a:t> </a:t>
            </a:r>
            <a:r>
              <a:rPr lang="en-US" sz="1400" dirty="0" err="1"/>
              <a:t>hareketi</a:t>
            </a:r>
            <a:r>
              <a:rPr lang="en-US" sz="1400" dirty="0"/>
              <a:t> </a:t>
            </a:r>
            <a:r>
              <a:rPr lang="en-US" sz="1400" dirty="0" err="1"/>
              <a:t>yaparken</a:t>
            </a:r>
            <a:r>
              <a:rPr lang="en-US" sz="1400" dirty="0"/>
              <a:t> </a:t>
            </a:r>
            <a:r>
              <a:rPr lang="en-US" sz="1400" dirty="0" err="1"/>
              <a:t>blok</a:t>
            </a:r>
            <a:r>
              <a:rPr lang="en-US" sz="1400" dirty="0"/>
              <a:t> 90 </a:t>
            </a:r>
            <a:r>
              <a:rPr lang="en-US" sz="1400" dirty="0" err="1"/>
              <a:t>mm’lik</a:t>
            </a:r>
            <a:r>
              <a:rPr lang="en-US" sz="1400" dirty="0"/>
              <a:t> </a:t>
            </a:r>
            <a:r>
              <a:rPr lang="en-US" sz="1400" dirty="0" err="1"/>
              <a:t>kayma</a:t>
            </a:r>
            <a:r>
              <a:rPr lang="en-US" sz="1400" dirty="0"/>
              <a:t> </a:t>
            </a:r>
            <a:r>
              <a:rPr lang="en-US" sz="1400" dirty="0" err="1"/>
              <a:t>hareketi</a:t>
            </a:r>
            <a:r>
              <a:rPr lang="en-US" sz="1400" dirty="0"/>
              <a:t> </a:t>
            </a:r>
            <a:r>
              <a:rPr lang="en-US" sz="1400" dirty="0" err="1"/>
              <a:t>yapacaktır</a:t>
            </a:r>
            <a:r>
              <a:rPr lang="en-US" sz="1400" dirty="0"/>
              <a:t>.</a:t>
            </a:r>
            <a:endParaRPr lang="tr-TR" sz="11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474FD299-F23D-FF81-BDED-40A4218F82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633618"/>
            <a:ext cx="4822354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267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B8BFF91-2E09-E448-7779-06CFAF9793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7" name="Metin kutusu 6">
            <a:extLst>
              <a:ext uri="{FF2B5EF4-FFF2-40B4-BE49-F238E27FC236}">
                <a16:creationId xmlns:a16="http://schemas.microsoft.com/office/drawing/2014/main" id="{200AACAB-C916-42F9-9F73-B062A8343E36}"/>
              </a:ext>
            </a:extLst>
          </p:cNvPr>
          <p:cNvSpPr txBox="1"/>
          <p:nvPr/>
        </p:nvSpPr>
        <p:spPr>
          <a:xfrm>
            <a:off x="611560" y="4924682"/>
            <a:ext cx="865870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l"/>
            <a:r>
              <a:rPr lang="en-US" sz="1400" dirty="0" err="1"/>
              <a:t>Görsel’d</a:t>
            </a:r>
            <a:r>
              <a:rPr lang="tr-TR" sz="1400" dirty="0"/>
              <a:t>e</a:t>
            </a:r>
            <a:r>
              <a:rPr lang="en-US" sz="1400" dirty="0"/>
              <a:t> </a:t>
            </a:r>
            <a:r>
              <a:rPr lang="en-US" sz="1400" dirty="0" err="1"/>
              <a:t>iki</a:t>
            </a:r>
            <a:r>
              <a:rPr lang="en-US" sz="1400" dirty="0"/>
              <a:t> Slider (</a:t>
            </a:r>
            <a:r>
              <a:rPr lang="en-US" sz="1400" dirty="0" err="1"/>
              <a:t>Kayma</a:t>
            </a:r>
            <a:r>
              <a:rPr lang="en-US" sz="1400" dirty="0"/>
              <a:t>) </a:t>
            </a:r>
            <a:r>
              <a:rPr lang="en-US" sz="1400" dirty="0" err="1"/>
              <a:t>montaj</a:t>
            </a:r>
            <a:r>
              <a:rPr lang="en-US" sz="1400" dirty="0"/>
              <a:t> </a:t>
            </a:r>
            <a:r>
              <a:rPr lang="en-US" sz="1400" dirty="0" err="1"/>
              <a:t>ilişkisine</a:t>
            </a:r>
            <a:r>
              <a:rPr lang="en-US" sz="1400" dirty="0"/>
              <a:t> Motion Link </a:t>
            </a:r>
            <a:r>
              <a:rPr lang="en-US" sz="1400" dirty="0" err="1"/>
              <a:t>komutunun</a:t>
            </a:r>
            <a:r>
              <a:rPr lang="en-US" sz="1400" dirty="0"/>
              <a:t> </a:t>
            </a:r>
            <a:r>
              <a:rPr lang="en-US" sz="1400" dirty="0" err="1"/>
              <a:t>uygulanışı</a:t>
            </a:r>
            <a:r>
              <a:rPr lang="en-US" sz="1400" dirty="0"/>
              <a:t> </a:t>
            </a:r>
            <a:r>
              <a:rPr lang="en-US" sz="1400" dirty="0" err="1"/>
              <a:t>görülmektedir</a:t>
            </a:r>
            <a:r>
              <a:rPr lang="en-US" sz="1400" dirty="0"/>
              <a:t>. </a:t>
            </a:r>
          </a:p>
          <a:p>
            <a:pPr marL="273050" indent="-273050" algn="l"/>
            <a:r>
              <a:rPr lang="en-US" sz="1400" dirty="0" err="1"/>
              <a:t>Oluşan</a:t>
            </a:r>
            <a:r>
              <a:rPr lang="en-US" sz="1400" dirty="0"/>
              <a:t> </a:t>
            </a:r>
            <a:r>
              <a:rPr lang="en-US" sz="1400" dirty="0" err="1"/>
              <a:t>bağlantı</a:t>
            </a:r>
            <a:r>
              <a:rPr lang="en-US" sz="1400" dirty="0"/>
              <a:t> </a:t>
            </a:r>
            <a:r>
              <a:rPr lang="en-US" sz="1400" dirty="0" err="1"/>
              <a:t>sayesinde</a:t>
            </a:r>
            <a:r>
              <a:rPr lang="en-US" sz="1400" dirty="0"/>
              <a:t> </a:t>
            </a:r>
            <a:r>
              <a:rPr lang="en-US" sz="1400" dirty="0" err="1"/>
              <a:t>yanal</a:t>
            </a:r>
            <a:r>
              <a:rPr lang="en-US" sz="1400" dirty="0"/>
              <a:t> </a:t>
            </a:r>
            <a:r>
              <a:rPr lang="en-US" sz="1400" dirty="0" err="1"/>
              <a:t>yüzeyde</a:t>
            </a:r>
            <a:r>
              <a:rPr lang="en-US" sz="1400" dirty="0"/>
              <a:t> </a:t>
            </a:r>
            <a:r>
              <a:rPr lang="en-US" sz="1400" dirty="0" err="1"/>
              <a:t>bulunan</a:t>
            </a:r>
            <a:r>
              <a:rPr lang="en-US" sz="1400" dirty="0"/>
              <a:t> </a:t>
            </a:r>
            <a:r>
              <a:rPr lang="en-US" sz="1400" dirty="0" err="1"/>
              <a:t>düğme</a:t>
            </a:r>
            <a:r>
              <a:rPr lang="en-US" sz="1400" dirty="0"/>
              <a:t> sola </a:t>
            </a:r>
            <a:r>
              <a:rPr lang="en-US" sz="1400" dirty="0" err="1"/>
              <a:t>doğru</a:t>
            </a:r>
            <a:r>
              <a:rPr lang="en-US" sz="1400" dirty="0"/>
              <a:t> 10 mm </a:t>
            </a:r>
            <a:r>
              <a:rPr lang="en-US" sz="1400" dirty="0" err="1"/>
              <a:t>hareket</a:t>
            </a:r>
            <a:r>
              <a:rPr lang="en-US" sz="1400" dirty="0"/>
              <a:t> </a:t>
            </a:r>
            <a:r>
              <a:rPr lang="en-US" sz="1400" dirty="0" err="1"/>
              <a:t>ettirildiğinde</a:t>
            </a:r>
            <a:r>
              <a:rPr lang="en-US" sz="1400" dirty="0"/>
              <a:t> </a:t>
            </a:r>
            <a:r>
              <a:rPr lang="en-US" sz="1400" dirty="0" err="1"/>
              <a:t>üst</a:t>
            </a:r>
            <a:r>
              <a:rPr lang="en-US" sz="1400" dirty="0"/>
              <a:t> </a:t>
            </a:r>
            <a:r>
              <a:rPr lang="en-US" sz="1400" dirty="0" err="1"/>
              <a:t>yüzeyde</a:t>
            </a:r>
            <a:r>
              <a:rPr lang="en-US" sz="1400" dirty="0"/>
              <a:t> </a:t>
            </a:r>
            <a:r>
              <a:rPr lang="en-US" sz="1400" dirty="0" err="1"/>
              <a:t>bulunan</a:t>
            </a:r>
            <a:r>
              <a:rPr lang="en-US" sz="1400" dirty="0"/>
              <a:t> </a:t>
            </a:r>
            <a:r>
              <a:rPr lang="en-US" sz="1400" dirty="0" err="1"/>
              <a:t>blok</a:t>
            </a:r>
            <a:r>
              <a:rPr lang="en-US" sz="1400" dirty="0"/>
              <a:t> 90 mm </a:t>
            </a:r>
            <a:r>
              <a:rPr lang="en-US" sz="1400" dirty="0" err="1"/>
              <a:t>sağa</a:t>
            </a:r>
            <a:r>
              <a:rPr lang="en-US" sz="1400" dirty="0"/>
              <a:t> </a:t>
            </a:r>
            <a:r>
              <a:rPr lang="en-US" sz="1400" dirty="0" err="1"/>
              <a:t>doğru</a:t>
            </a:r>
            <a:r>
              <a:rPr lang="en-US" sz="1400" dirty="0"/>
              <a:t> </a:t>
            </a:r>
            <a:r>
              <a:rPr lang="en-US" sz="1400" dirty="0" err="1"/>
              <a:t>hareket</a:t>
            </a:r>
            <a:r>
              <a:rPr lang="en-US" sz="1400" dirty="0"/>
              <a:t> </a:t>
            </a:r>
            <a:r>
              <a:rPr lang="en-US" sz="1400" dirty="0" err="1"/>
              <a:t>edecektir</a:t>
            </a:r>
            <a:r>
              <a:rPr lang="en-US" sz="1400" dirty="0"/>
              <a:t>. .</a:t>
            </a:r>
            <a:endParaRPr lang="tr-TR" sz="1100" dirty="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3FE6F30-5994-1D99-2F0D-D9F494693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E8B73D8-732A-A286-7181-F9CE60D32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762" t="47200" r="12989" b="27601"/>
          <a:stretch/>
        </p:blipFill>
        <p:spPr>
          <a:xfrm>
            <a:off x="1209215" y="2276872"/>
            <a:ext cx="6960773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0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F5138F6-1E97-4DDC-BDE6-1030E3A17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139129"/>
            <a:ext cx="3918215" cy="4141738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:a16="http://schemas.microsoft.com/office/drawing/2014/main" id="{BE621A6E-DA5F-54A7-610F-F11E162E61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423"/>
            <a:ext cx="1222263" cy="1176428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3B58CC6-DE36-EB29-501E-F05BBC8724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5788" y="332655"/>
            <a:ext cx="6934200" cy="715963"/>
          </a:xfrm>
        </p:spPr>
        <p:txBody>
          <a:bodyPr/>
          <a:lstStyle/>
          <a:p>
            <a:r>
              <a:rPr lang="tr-TR" altLang="tr-TR" sz="2800" dirty="0">
                <a:solidFill>
                  <a:schemeClr val="tx1">
                    <a:lumMod val="50000"/>
                  </a:schemeClr>
                </a:solidFill>
              </a:rPr>
              <a:t>Katıların Montajı</a:t>
            </a:r>
            <a:endParaRPr lang="en-US" altLang="tr-TR" sz="2800" dirty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29270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-template-24">
  <a:themeElements>
    <a:clrScheme name="powerpoint-template-24 10">
      <a:dk1>
        <a:srgbClr val="4D4D4D"/>
      </a:dk1>
      <a:lt1>
        <a:srgbClr val="FFFFFF"/>
      </a:lt1>
      <a:dk2>
        <a:srgbClr val="4D4D4D"/>
      </a:dk2>
      <a:lt2>
        <a:srgbClr val="4377BA"/>
      </a:lt2>
      <a:accent1>
        <a:srgbClr val="5793D1"/>
      </a:accent1>
      <a:accent2>
        <a:srgbClr val="5FA2DB"/>
      </a:accent2>
      <a:accent3>
        <a:srgbClr val="FFFFFF"/>
      </a:accent3>
      <a:accent4>
        <a:srgbClr val="404040"/>
      </a:accent4>
      <a:accent5>
        <a:srgbClr val="B4C8E5"/>
      </a:accent5>
      <a:accent6>
        <a:srgbClr val="5592C6"/>
      </a:accent6>
      <a:hlink>
        <a:srgbClr val="A29AA3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tr-T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A29AA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8177</TotalTime>
  <Words>343</Words>
  <Application>Microsoft Office PowerPoint</Application>
  <PresentationFormat>Ekran Gösterisi (4:3)</PresentationFormat>
  <Paragraphs>38</Paragraphs>
  <Slides>6</Slides>
  <Notes>6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Arial</vt:lpstr>
      <vt:lpstr>Calibri</vt:lpstr>
      <vt:lpstr>Microsoft Sans Serif</vt:lpstr>
      <vt:lpstr>powerpoint-template-24</vt:lpstr>
      <vt:lpstr>3.2. MONTAJLARA HAREKET VERME 3.2.1. Motion Link (Montaj İlişkilerini Bağlama)</vt:lpstr>
      <vt:lpstr>Katıların Montajı</vt:lpstr>
      <vt:lpstr>Katıların Montajı</vt:lpstr>
      <vt:lpstr>Katıların Montajı</vt:lpstr>
      <vt:lpstr>Katıların Montajı</vt:lpstr>
      <vt:lpstr>Katıların Montajı</vt:lpstr>
    </vt:vector>
  </TitlesOfParts>
  <Company>Templates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Ahmet San</dc:creator>
  <cp:lastModifiedBy>Karamursel 100.Yıl MTAL Danışman Ahmet SAN</cp:lastModifiedBy>
  <cp:revision>79</cp:revision>
  <dcterms:created xsi:type="dcterms:W3CDTF">2021-12-22T17:52:59Z</dcterms:created>
  <dcterms:modified xsi:type="dcterms:W3CDTF">2024-12-07T19:36:54Z</dcterms:modified>
</cp:coreProperties>
</file>